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70" r:id="rId4"/>
    <p:sldId id="266" r:id="rId5"/>
    <p:sldId id="269" r:id="rId6"/>
    <p:sldId id="265" r:id="rId7"/>
    <p:sldId id="264" r:id="rId8"/>
    <p:sldId id="263" r:id="rId9"/>
    <p:sldId id="262" r:id="rId10"/>
    <p:sldId id="260" r:id="rId11"/>
    <p:sldId id="257" r:id="rId12"/>
    <p:sldId id="258" r:id="rId13"/>
    <p:sldId id="268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E43DA5-CBC6-45CB-8733-B56EC1B2EE1C}" v="13" dt="2024-07-17T09:38:18.540"/>
    <p1510:client id="{8BB154D6-B380-4F46-A371-E7BD96E03CDC}" v="6" dt="2024-07-17T09:27:03.2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32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istian A. Liguori" userId="c77c9f109e042180" providerId="LiveId" clId="{45E43DA5-CBC6-45CB-8733-B56EC1B2EE1C}"/>
    <pc:docChg chg="modSld">
      <pc:chgData name="Cristian A. Liguori" userId="c77c9f109e042180" providerId="LiveId" clId="{45E43DA5-CBC6-45CB-8733-B56EC1B2EE1C}" dt="2024-07-17T09:38:18.540" v="12" actId="14826"/>
      <pc:docMkLst>
        <pc:docMk/>
      </pc:docMkLst>
      <pc:sldChg chg="modSp">
        <pc:chgData name="Cristian A. Liguori" userId="c77c9f109e042180" providerId="LiveId" clId="{45E43DA5-CBC6-45CB-8733-B56EC1B2EE1C}" dt="2024-07-17T09:38:18.540" v="12" actId="14826"/>
        <pc:sldMkLst>
          <pc:docMk/>
          <pc:sldMk cId="1197611764" sldId="256"/>
        </pc:sldMkLst>
        <pc:picChg chg="mod">
          <ac:chgData name="Cristian A. Liguori" userId="c77c9f109e042180" providerId="LiveId" clId="{45E43DA5-CBC6-45CB-8733-B56EC1B2EE1C}" dt="2024-07-17T09:38:18.540" v="12" actId="14826"/>
          <ac:picMkLst>
            <pc:docMk/>
            <pc:sldMk cId="1197611764" sldId="256"/>
            <ac:picMk id="5" creationId="{846A425C-DC61-D74D-51BF-582C669EA79A}"/>
          </ac:picMkLst>
        </pc:picChg>
      </pc:sldChg>
    </pc:docChg>
  </pc:docChgLst>
  <pc:docChgLst>
    <pc:chgData name="Cristian A. Liguori" userId="c77c9f109e042180" providerId="LiveId" clId="{8BB154D6-B380-4F46-A371-E7BD96E03CDC}"/>
    <pc:docChg chg="addSld delSld modSld">
      <pc:chgData name="Cristian A. Liguori" userId="c77c9f109e042180" providerId="LiveId" clId="{8BB154D6-B380-4F46-A371-E7BD96E03CDC}" dt="2024-07-17T09:27:03.250" v="7" actId="14826"/>
      <pc:docMkLst>
        <pc:docMk/>
      </pc:docMkLst>
      <pc:sldChg chg="modSp">
        <pc:chgData name="Cristian A. Liguori" userId="c77c9f109e042180" providerId="LiveId" clId="{8BB154D6-B380-4F46-A371-E7BD96E03CDC}" dt="2024-07-17T09:27:03.250" v="7" actId="14826"/>
        <pc:sldMkLst>
          <pc:docMk/>
          <pc:sldMk cId="1197611764" sldId="256"/>
        </pc:sldMkLst>
        <pc:picChg chg="mod">
          <ac:chgData name="Cristian A. Liguori" userId="c77c9f109e042180" providerId="LiveId" clId="{8BB154D6-B380-4F46-A371-E7BD96E03CDC}" dt="2024-07-17T09:27:03.250" v="7" actId="14826"/>
          <ac:picMkLst>
            <pc:docMk/>
            <pc:sldMk cId="1197611764" sldId="256"/>
            <ac:picMk id="5" creationId="{846A425C-DC61-D74D-51BF-582C669EA79A}"/>
          </ac:picMkLst>
        </pc:picChg>
      </pc:sldChg>
      <pc:sldChg chg="del">
        <pc:chgData name="Cristian A. Liguori" userId="c77c9f109e042180" providerId="LiveId" clId="{8BB154D6-B380-4F46-A371-E7BD96E03CDC}" dt="2024-07-17T09:10:18.885" v="1" actId="47"/>
        <pc:sldMkLst>
          <pc:docMk/>
          <pc:sldMk cId="556069243" sldId="259"/>
        </pc:sldMkLst>
      </pc:sldChg>
      <pc:sldChg chg="modSp">
        <pc:chgData name="Cristian A. Liguori" userId="c77c9f109e042180" providerId="LiveId" clId="{8BB154D6-B380-4F46-A371-E7BD96E03CDC}" dt="2024-07-17T09:25:08.307" v="6" actId="14826"/>
        <pc:sldMkLst>
          <pc:docMk/>
          <pc:sldMk cId="2420020419" sldId="266"/>
        </pc:sldMkLst>
        <pc:picChg chg="mod">
          <ac:chgData name="Cristian A. Liguori" userId="c77c9f109e042180" providerId="LiveId" clId="{8BB154D6-B380-4F46-A371-E7BD96E03CDC}" dt="2024-07-17T09:25:08.307" v="6" actId="14826"/>
          <ac:picMkLst>
            <pc:docMk/>
            <pc:sldMk cId="2420020419" sldId="266"/>
            <ac:picMk id="5" creationId="{347742F6-4118-BABC-7AAB-EB5D21AEDB3C}"/>
          </ac:picMkLst>
        </pc:picChg>
      </pc:sldChg>
      <pc:sldChg chg="add">
        <pc:chgData name="Cristian A. Liguori" userId="c77c9f109e042180" providerId="LiveId" clId="{8BB154D6-B380-4F46-A371-E7BD96E03CDC}" dt="2024-07-17T09:10:17.492" v="0"/>
        <pc:sldMkLst>
          <pc:docMk/>
          <pc:sldMk cId="1650891457" sldId="269"/>
        </pc:sldMkLst>
      </pc:sldChg>
      <pc:sldChg chg="modSp add">
        <pc:chgData name="Cristian A. Liguori" userId="c77c9f109e042180" providerId="LiveId" clId="{8BB154D6-B380-4F46-A371-E7BD96E03CDC}" dt="2024-07-17T09:12:49.249" v="4" actId="14826"/>
        <pc:sldMkLst>
          <pc:docMk/>
          <pc:sldMk cId="2312446461" sldId="270"/>
        </pc:sldMkLst>
        <pc:picChg chg="mod">
          <ac:chgData name="Cristian A. Liguori" userId="c77c9f109e042180" providerId="LiveId" clId="{8BB154D6-B380-4F46-A371-E7BD96E03CDC}" dt="2024-07-17T09:12:49.249" v="4" actId="14826"/>
          <ac:picMkLst>
            <pc:docMk/>
            <pc:sldMk cId="2312446461" sldId="270"/>
            <ac:picMk id="5" creationId="{347742F6-4118-BABC-7AAB-EB5D21AEDB3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68FCD5-9E14-6E9F-A117-4060C6BD4B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04C77F4-D436-3D2F-F8F2-BE117EC352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193E07E-CF0A-3617-77B4-ACC1455ED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EF2F-ADC8-4351-AE3C-F9B5F018002A}" type="datetimeFigureOut">
              <a:rPr lang="it-IT" smtClean="0"/>
              <a:t>17/07/2024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6746222-33A7-34BC-D539-5FD758179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8474C98-33F6-E5F1-C264-BABB67B55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161B4-03AF-48BC-A81B-54735C5B28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6653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4D3943-F788-BF0A-E2F9-BB52D8424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938515B-DE2F-00BE-18E7-10AF789CCD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4FB7320-7C55-AD97-ED7F-67BA0A5B5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EF2F-ADC8-4351-AE3C-F9B5F018002A}" type="datetimeFigureOut">
              <a:rPr lang="it-IT" smtClean="0"/>
              <a:t>17/07/2024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0041E2A-F5D3-EE3B-B45E-CC78FD8AB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8057093-9B4B-C627-CEBC-53486BBBA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161B4-03AF-48BC-A81B-54735C5B28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5152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8AFFCA8-63A7-3469-C816-BFA1FC9046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C230591-EA12-8DCD-C4F4-5A78440C5B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468ED70-560C-C203-8229-9F7C08A86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EF2F-ADC8-4351-AE3C-F9B5F018002A}" type="datetimeFigureOut">
              <a:rPr lang="it-IT" smtClean="0"/>
              <a:t>17/07/2024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F90E1C4-14C4-F294-05AE-CB552294D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410C17B-136F-7CAD-39B7-41A8C0992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161B4-03AF-48BC-A81B-54735C5B28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9430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F8317A-42FD-0E37-63AC-999207B1E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75B59BC-5D6C-F4AE-0910-4CAAE8C7B5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B84996A-6FC1-DA88-B020-8C1804F8F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EF2F-ADC8-4351-AE3C-F9B5F018002A}" type="datetimeFigureOut">
              <a:rPr lang="it-IT" smtClean="0"/>
              <a:t>17/07/2024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5E8CED3-A445-F440-C511-0A9E42F90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0A61CD6-F6E0-7341-F20A-C06E62627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161B4-03AF-48BC-A81B-54735C5B28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5764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1E1827-1725-82C7-2F84-7560BA7BC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FEC18D5-E8CC-ECCA-4A03-C63D616E4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FA12E83-09D9-CEC5-2AC0-7866F1268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EF2F-ADC8-4351-AE3C-F9B5F018002A}" type="datetimeFigureOut">
              <a:rPr lang="it-IT" smtClean="0"/>
              <a:t>17/07/2024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B4E405B-83E9-F944-D82B-27A68D21E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B1DD79B-0502-8C3F-809B-B58CEBAE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161B4-03AF-48BC-A81B-54735C5B28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5322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86ACF3-6977-B845-D17E-4B52199A1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17F224-C005-0AD9-E8C9-0A7A6BF404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95BE6F4-1282-2730-2E36-AD29A700EC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2B30FCB-7019-6D33-824A-051A71AC3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EF2F-ADC8-4351-AE3C-F9B5F018002A}" type="datetimeFigureOut">
              <a:rPr lang="it-IT" smtClean="0"/>
              <a:t>17/07/2024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A4DFE92-5465-6072-F8F4-63D551BE8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F268CC8-43B9-F731-217C-3DCF3DC3E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161B4-03AF-48BC-A81B-54735C5B28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5902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B3F219-002E-007F-2FFE-5999E04E2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EB9787E-CD9C-2467-FF58-F214F24A1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1A94E69-1D16-D8B4-02AC-0B1B0DD9C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375C09F-45EB-5058-71A7-59B760E651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4684761-3069-BEC1-588D-F30F27064E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29F0031-F7F0-122C-9315-B69655DF3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EF2F-ADC8-4351-AE3C-F9B5F018002A}" type="datetimeFigureOut">
              <a:rPr lang="it-IT" smtClean="0"/>
              <a:t>17/07/2024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A8C8971-5C87-06DD-C6FB-7F42116D1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41D93D5-4A73-5651-5935-C7BEF33C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161B4-03AF-48BC-A81B-54735C5B28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8758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826D38-B34A-2C9B-4F6F-74E7CCECB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E44049D-5706-3B3F-D236-E11EFDFB9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EF2F-ADC8-4351-AE3C-F9B5F018002A}" type="datetimeFigureOut">
              <a:rPr lang="it-IT" smtClean="0"/>
              <a:t>17/07/2024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D8714EF-1437-E43A-F021-7898C7732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2BAACB6-AD9B-D44F-A3C7-101E656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161B4-03AF-48BC-A81B-54735C5B28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4373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414D44F-1731-12CD-A83E-A8EB154DE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EF2F-ADC8-4351-AE3C-F9B5F018002A}" type="datetimeFigureOut">
              <a:rPr lang="it-IT" smtClean="0"/>
              <a:t>17/07/2024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DE74C9E-EC84-1B35-3075-B46AA2642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E7A0085-94B8-C56C-B76C-15C0D8DEE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161B4-03AF-48BC-A81B-54735C5B28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0618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CA06DE-D57C-C02C-12B0-0EA1C528A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5189105-4A08-545B-8CBC-C38924295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0CE8639-F68F-DDF4-16AC-DF5D16FB0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AFD7868-7D57-40D2-0308-D56143223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EF2F-ADC8-4351-AE3C-F9B5F018002A}" type="datetimeFigureOut">
              <a:rPr lang="it-IT" smtClean="0"/>
              <a:t>17/07/2024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CED13D8-655E-2778-3FFF-33A68B70B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893F373-B37B-9335-EDDE-798E2A6E5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161B4-03AF-48BC-A81B-54735C5B28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2856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B040DE-C3A6-22B5-6C5F-715F601AC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8B4BCBF-D4A3-3FE8-475F-D13473107C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3012522-66FE-D137-A07C-0168253B6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32F3375-B6A5-5353-B6F9-3F7DB7D77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EF2F-ADC8-4351-AE3C-F9B5F018002A}" type="datetimeFigureOut">
              <a:rPr lang="it-IT" smtClean="0"/>
              <a:t>17/07/2024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80C032C-2087-1FED-CADB-340E91470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B6BC949-1FFA-7DCD-C86C-5866AEF51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161B4-03AF-48BC-A81B-54735C5B28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1394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6E02274-1ACC-C43C-B130-1A225506D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095E360-24D8-4AAF-DC8F-649F39A86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E13FF06-D1BA-3E06-1F8A-15125F012E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E4EF2F-ADC8-4351-AE3C-F9B5F018002A}" type="datetimeFigureOut">
              <a:rPr lang="it-IT" smtClean="0"/>
              <a:t>17/07/2024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6714631-4AEC-BC6D-E8BD-35EF1FE5D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EFDD332-B687-B27D-9B44-885A2F2BFC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5161B4-03AF-48BC-A81B-54735C5B28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5946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46A425C-DC61-D74D-51BF-582C669EA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12195604" cy="685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611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47742F6-4118-BABC-7AAB-EB5D21AED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561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904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47742F6-4118-BABC-7AAB-EB5D21AED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5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220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47742F6-4118-BABC-7AAB-EB5D21AED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561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42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arena, stadio, edificio, Impianto sportivo&#10;&#10;Descrizione generata automaticamente">
            <a:extLst>
              <a:ext uri="{FF2B5EF4-FFF2-40B4-BE49-F238E27FC236}">
                <a16:creationId xmlns:a16="http://schemas.microsoft.com/office/drawing/2014/main" id="{347742F6-4118-BABC-7AAB-EB5D21AED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6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4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47742F6-4118-BABC-7AAB-EB5D21AED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5608" cy="68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70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47742F6-4118-BABC-7AAB-EB5D21AED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95606" cy="68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446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47742F6-4118-BABC-7AAB-EB5D21AED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5608" cy="68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20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47742F6-4118-BABC-7AAB-EB5D21AED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5609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891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47742F6-4118-BABC-7AAB-EB5D21AED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5609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27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47742F6-4118-BABC-7AAB-EB5D21AED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5609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11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47742F6-4118-BABC-7AAB-EB5D21AED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5611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16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47742F6-4118-BABC-7AAB-EB5D21AED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5611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4234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0</Words>
  <Application>Microsoft Office PowerPoint</Application>
  <PresentationFormat>Widescreen</PresentationFormat>
  <Paragraphs>0</Paragraphs>
  <Slides>13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7" baseType="lpstr">
      <vt:lpstr>Aptos</vt:lpstr>
      <vt:lpstr>Aptos Display</vt:lpstr>
      <vt:lpstr>Arial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Cristian A. Liguori</dc:creator>
  <cp:lastModifiedBy>Cristian A. Liguori</cp:lastModifiedBy>
  <cp:revision>2</cp:revision>
  <dcterms:created xsi:type="dcterms:W3CDTF">2024-07-17T08:49:32Z</dcterms:created>
  <dcterms:modified xsi:type="dcterms:W3CDTF">2024-07-17T09:38:19Z</dcterms:modified>
</cp:coreProperties>
</file>