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21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Titolo Testo</a:t>
            </a:r>
          </a:p>
        </p:txBody>
      </p:sp>
      <p:sp>
        <p:nvSpPr>
          <p:cNvPr id="30" name="Corpo livello uno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9" name="Corpo livello uno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8" name="Corpo livello uno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Segnaposto testo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olo Testo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Titolo Testo</a:t>
            </a:r>
          </a:p>
        </p:txBody>
      </p:sp>
      <p:sp>
        <p:nvSpPr>
          <p:cNvPr id="73" name="Corpo livello uno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4" name="Segnaposto testo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olo Testo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Titolo Testo</a:t>
            </a:r>
          </a:p>
        </p:txBody>
      </p:sp>
      <p:sp>
        <p:nvSpPr>
          <p:cNvPr id="83" name="Segnaposto immagine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Corpo livello uno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Match.jpeg" descr="Match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0"/>
            <a:ext cx="12195608" cy="68579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Match.jpeg" descr="Match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0"/>
            <a:ext cx="12195608" cy="68579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Match.jpeg" descr="Match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-1"/>
            <a:ext cx="12195607" cy="68579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